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758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003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389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6126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18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792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671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593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9458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8728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163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E4CC7-5B37-444E-B3B6-AC7375D378E3}" type="datetimeFigureOut">
              <a:rPr lang="en-NZ" smtClean="0"/>
              <a:t>21/05/2023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C1288-CE00-416F-9EDE-9FCCC8A7827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517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313C0F-BA6B-6721-53BF-66823A5C1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44" y="1004430"/>
            <a:ext cx="5900931" cy="30814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00784C7-A7B4-946B-4298-DC082508FB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727" y="1004430"/>
            <a:ext cx="5753639" cy="30860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8628239-417C-D8ED-B636-AAE7FCF08A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048" t="4679" r="5857" b="6047"/>
          <a:stretch/>
        </p:blipFill>
        <p:spPr>
          <a:xfrm>
            <a:off x="3678897" y="4179675"/>
            <a:ext cx="5111030" cy="257253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F94FCC5-9EBF-A558-BD1A-4DD8CD5C68BB}"/>
              </a:ext>
            </a:extLst>
          </p:cNvPr>
          <p:cNvSpPr/>
          <p:nvPr/>
        </p:nvSpPr>
        <p:spPr>
          <a:xfrm>
            <a:off x="785715" y="81100"/>
            <a:ext cx="105471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Softball NZ Scorers Uniform Apparel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5F2188-3065-FCE5-50EA-EAA985DA1C0D}"/>
              </a:ext>
            </a:extLst>
          </p:cNvPr>
          <p:cNvSpPr txBox="1"/>
          <p:nvPr/>
        </p:nvSpPr>
        <p:spPr>
          <a:xfrm>
            <a:off x="2289161" y="4004507"/>
            <a:ext cx="2309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  <a:latin typeface="Arial Black" panose="020B0A04020102020204" pitchFamily="34" charset="0"/>
              </a:rPr>
              <a:t>Polo Shirts Grey </a:t>
            </a:r>
            <a:endParaRPr lang="en-NZ" b="1" dirty="0">
              <a:highlight>
                <a:srgbClr val="FF0000"/>
              </a:highlight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80159A-9044-5728-8714-B0959EC9C51D}"/>
              </a:ext>
            </a:extLst>
          </p:cNvPr>
          <p:cNvSpPr txBox="1"/>
          <p:nvPr/>
        </p:nvSpPr>
        <p:spPr>
          <a:xfrm>
            <a:off x="9101555" y="5062071"/>
            <a:ext cx="1287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</a:rPr>
              <a:t>Gym Shorts</a:t>
            </a:r>
            <a:endParaRPr lang="en-NZ" b="1" dirty="0">
              <a:highlight>
                <a:srgbClr val="FF0000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161C3E-8BC5-CDC5-2A47-E9600BE8A123}"/>
              </a:ext>
            </a:extLst>
          </p:cNvPr>
          <p:cNvSpPr txBox="1"/>
          <p:nvPr/>
        </p:nvSpPr>
        <p:spPr>
          <a:xfrm>
            <a:off x="8190092" y="3967609"/>
            <a:ext cx="2430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  <a:latin typeface="Arial Black" panose="020B0A04020102020204" pitchFamily="34" charset="0"/>
              </a:rPr>
              <a:t>Polo Shirts Black </a:t>
            </a:r>
            <a:endParaRPr lang="en-NZ" b="1" dirty="0">
              <a:highlight>
                <a:srgbClr val="FF0000"/>
              </a:highligh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48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B474B4C-8507-11CE-5D99-05817085E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048" y="926926"/>
            <a:ext cx="4801184" cy="27083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0598DF-EE8F-0E37-DE4D-DA50F3BAA6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669" y="955948"/>
            <a:ext cx="4109715" cy="28498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386F88-6AD9-DF45-869A-7A900AD48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7719" y="4005683"/>
            <a:ext cx="3113236" cy="27717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DFB41B5-4199-E3FE-566E-F03681E0C035}"/>
              </a:ext>
            </a:extLst>
          </p:cNvPr>
          <p:cNvSpPr txBox="1"/>
          <p:nvPr/>
        </p:nvSpPr>
        <p:spPr>
          <a:xfrm>
            <a:off x="1647774" y="3700625"/>
            <a:ext cx="2717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  <a:latin typeface="Arial Black" panose="020B0A04020102020204" pitchFamily="34" charset="0"/>
              </a:rPr>
              <a:t>Wet Weather Jacket</a:t>
            </a:r>
            <a:endParaRPr lang="en-NZ" b="1" dirty="0">
              <a:highlight>
                <a:srgbClr val="FF0000"/>
              </a:highlight>
              <a:latin typeface="Arial Black" panose="020B0A040201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18A1413-2A8A-41C2-BC43-945CB01604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503" y="57754"/>
            <a:ext cx="10546994" cy="86917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4DC0FCC-78E2-436C-F92F-FBA56DBFCC18}"/>
              </a:ext>
            </a:extLst>
          </p:cNvPr>
          <p:cNvSpPr txBox="1"/>
          <p:nvPr/>
        </p:nvSpPr>
        <p:spPr>
          <a:xfrm>
            <a:off x="7680543" y="3912577"/>
            <a:ext cx="392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  <a:latin typeface="Arial Black" panose="020B0A04020102020204" pitchFamily="34" charset="0"/>
              </a:rPr>
              <a:t>Wet Weather Tracksuit Paints</a:t>
            </a:r>
            <a:endParaRPr lang="en-NZ" b="1" dirty="0">
              <a:highlight>
                <a:srgbClr val="FF0000"/>
              </a:highlight>
              <a:latin typeface="Arial Black" panose="020B0A040201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DCB11F-4D79-B29C-0185-0A9B3365ACE3}"/>
              </a:ext>
            </a:extLst>
          </p:cNvPr>
          <p:cNvSpPr txBox="1"/>
          <p:nvPr/>
        </p:nvSpPr>
        <p:spPr>
          <a:xfrm>
            <a:off x="7593404" y="4758039"/>
            <a:ext cx="2248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  <a:latin typeface="Arial Black" panose="020B0A04020102020204" pitchFamily="34" charset="0"/>
              </a:rPr>
              <a:t>Track suit Pants</a:t>
            </a:r>
            <a:endParaRPr lang="en-NZ" b="1" dirty="0">
              <a:highlight>
                <a:srgbClr val="FF0000"/>
              </a:highlight>
              <a:latin typeface="Arial Black" panose="020B0A04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46D536-8159-E2EC-93B1-5F24FD47FA58}"/>
              </a:ext>
            </a:extLst>
          </p:cNvPr>
          <p:cNvSpPr txBox="1"/>
          <p:nvPr/>
        </p:nvSpPr>
        <p:spPr>
          <a:xfrm>
            <a:off x="7680543" y="5206883"/>
            <a:ext cx="2073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</a:rPr>
              <a:t>Plain Black no Logo </a:t>
            </a:r>
            <a:endParaRPr lang="en-NZ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6007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D3C333F-2655-4E97-DD98-E9CA6C803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441" y="1126398"/>
            <a:ext cx="2463340" cy="28113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93F041-D4D5-EE58-25BD-A2CE2DF6B4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155" y="4003260"/>
            <a:ext cx="2079544" cy="268293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17124A3-C785-5281-15C4-48A0E14C62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7579" y="841137"/>
            <a:ext cx="5102694" cy="14262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1B20EF-EEFB-6C2C-CED2-1401A9CF89F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4489" r="781"/>
          <a:stretch/>
        </p:blipFill>
        <p:spPr>
          <a:xfrm>
            <a:off x="6447579" y="5107211"/>
            <a:ext cx="5227529" cy="15886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1E5AF3-D7FB-8533-FE5F-60E77AAC410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124" t="-1156" r="1131" b="7671"/>
          <a:stretch/>
        </p:blipFill>
        <p:spPr>
          <a:xfrm>
            <a:off x="7132292" y="2326643"/>
            <a:ext cx="3995803" cy="27212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5D2C8D0-75E6-1C52-87D9-64603B2237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7300" y="1106354"/>
            <a:ext cx="2275165" cy="27657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DF2C8DE-E335-A49B-2848-2E167BBFB6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6292" y="0"/>
            <a:ext cx="10546994" cy="87180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E5388F0-851A-B7CD-3665-073A335FF329}"/>
              </a:ext>
            </a:extLst>
          </p:cNvPr>
          <p:cNvSpPr txBox="1"/>
          <p:nvPr/>
        </p:nvSpPr>
        <p:spPr>
          <a:xfrm>
            <a:off x="988204" y="3937697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</a:rPr>
              <a:t>Hoodie</a:t>
            </a:r>
            <a:endParaRPr lang="en-NZ" b="1" dirty="0">
              <a:highlight>
                <a:srgbClr val="FF0000"/>
              </a:highligh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2D54B7-48DF-F842-09A0-37A350188F27}"/>
              </a:ext>
            </a:extLst>
          </p:cNvPr>
          <p:cNvSpPr txBox="1"/>
          <p:nvPr/>
        </p:nvSpPr>
        <p:spPr>
          <a:xfrm>
            <a:off x="3699298" y="3915775"/>
            <a:ext cx="177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</a:rPr>
              <a:t>Zip Front Hoodie</a:t>
            </a:r>
            <a:endParaRPr lang="en-NZ" b="1" dirty="0">
              <a:highlight>
                <a:srgbClr val="FF0000"/>
              </a:highligh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8F1628-F461-B114-6CE8-1F5AEB84EC9E}"/>
              </a:ext>
            </a:extLst>
          </p:cNvPr>
          <p:cNvSpPr txBox="1"/>
          <p:nvPr/>
        </p:nvSpPr>
        <p:spPr>
          <a:xfrm>
            <a:off x="4906217" y="5489808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</a:rPr>
              <a:t>Cap and Visor</a:t>
            </a:r>
            <a:endParaRPr lang="en-NZ" b="1" dirty="0">
              <a:highlight>
                <a:srgbClr val="FF0000"/>
              </a:highligh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88A7A5-204C-CE24-E2BE-AFD7E4EB8652}"/>
              </a:ext>
            </a:extLst>
          </p:cNvPr>
          <p:cNvSpPr txBox="1"/>
          <p:nvPr/>
        </p:nvSpPr>
        <p:spPr>
          <a:xfrm>
            <a:off x="6053150" y="3010370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0000"/>
                </a:highlight>
              </a:rPr>
              <a:t>Backpack</a:t>
            </a:r>
            <a:endParaRPr lang="en-NZ" b="1" dirty="0">
              <a:highlight>
                <a:srgbClr val="FF0000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1B9AD5-75BF-0869-DAF8-0E85B84725C1}"/>
              </a:ext>
            </a:extLst>
          </p:cNvPr>
          <p:cNvSpPr txBox="1"/>
          <p:nvPr/>
        </p:nvSpPr>
        <p:spPr>
          <a:xfrm>
            <a:off x="8399018" y="1012570"/>
            <a:ext cx="1223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highlight>
                  <a:srgbClr val="FF0000"/>
                </a:highlight>
              </a:rPr>
              <a:t>Bucket Hat</a:t>
            </a:r>
            <a:endParaRPr lang="en-NZ" b="1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09286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310</TotalTime>
  <Words>37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Lynnette Leathart</dc:creator>
  <cp:lastModifiedBy>Lynnette Leathart</cp:lastModifiedBy>
  <cp:revision>2</cp:revision>
  <dcterms:created xsi:type="dcterms:W3CDTF">2023-04-15T05:12:30Z</dcterms:created>
  <dcterms:modified xsi:type="dcterms:W3CDTF">2023-05-21T07:22:09Z</dcterms:modified>
</cp:coreProperties>
</file>